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1962" y="-13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480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83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17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5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41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86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093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512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955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55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9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9745B-C088-4AB3-AFC2-75C4C0220C37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312C9-87AD-4B57-A435-DCAF6C0A2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27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7" Type="http://schemas.openxmlformats.org/officeDocument/2006/relationships/image" Target="../media/image12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786DD55D-B06D-4AF9-93B6-D8BB52F87DE5}"/>
              </a:ext>
            </a:extLst>
          </p:cNvPr>
          <p:cNvSpPr txBox="1"/>
          <p:nvPr/>
        </p:nvSpPr>
        <p:spPr>
          <a:xfrm>
            <a:off x="603871" y="525446"/>
            <a:ext cx="8867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>
                <a:latin typeface="Arial" panose="020B0604020202020204" pitchFamily="34" charset="0"/>
                <a:cs typeface="Arial" panose="020B0604020202020204" pitchFamily="34" charset="0"/>
              </a:rPr>
              <a:t>Figure1B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AE1FB00-CEFE-45CC-BF59-B86B19EF19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862" y="1122422"/>
            <a:ext cx="2240616" cy="53118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F7C0B99-262D-439D-9CB8-BA9E85A00C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029" y="1905589"/>
            <a:ext cx="2269589" cy="47323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45549E6-B0A7-4EB6-A46E-7DD1977EDA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12" y="4132320"/>
            <a:ext cx="2266370" cy="7862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FAE2AA38-D022-4F9C-8B75-5D6E41954E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363" y="3469803"/>
            <a:ext cx="2462746" cy="59288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EF2029B-17A5-44BE-8EC2-1CEFFEE8C0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229" y="5025554"/>
            <a:ext cx="2385483" cy="76296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BBC5A8B7-F3C2-4308-858F-C148B79656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062" y="2441105"/>
            <a:ext cx="2395141" cy="898178"/>
          </a:xfrm>
          <a:prstGeom prst="rect">
            <a:avLst/>
          </a:prstGeom>
        </p:spPr>
      </p:pic>
      <p:sp>
        <p:nvSpPr>
          <p:cNvPr id="17" name="TextBox 42">
            <a:extLst>
              <a:ext uri="{FF2B5EF4-FFF2-40B4-BE49-F238E27FC236}">
                <a16:creationId xmlns:a16="http://schemas.microsoft.com/office/drawing/2014/main" id="{34F9E3F4-1D33-41CF-B31D-6D9600F57E46}"/>
              </a:ext>
            </a:extLst>
          </p:cNvPr>
          <p:cNvSpPr txBox="1"/>
          <p:nvPr/>
        </p:nvSpPr>
        <p:spPr>
          <a:xfrm>
            <a:off x="1608883" y="5334016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43">
            <a:extLst>
              <a:ext uri="{FF2B5EF4-FFF2-40B4-BE49-F238E27FC236}">
                <a16:creationId xmlns:a16="http://schemas.microsoft.com/office/drawing/2014/main" id="{C341F3AB-8767-4EF8-9BF3-ADF3AC4DAF91}"/>
              </a:ext>
            </a:extLst>
          </p:cNvPr>
          <p:cNvSpPr txBox="1"/>
          <p:nvPr/>
        </p:nvSpPr>
        <p:spPr>
          <a:xfrm>
            <a:off x="1503085" y="2046130"/>
            <a:ext cx="753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METTL14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44">
            <a:extLst>
              <a:ext uri="{FF2B5EF4-FFF2-40B4-BE49-F238E27FC236}">
                <a16:creationId xmlns:a16="http://schemas.microsoft.com/office/drawing/2014/main" id="{B3491692-EE6A-42F1-9555-E6F7F155438C}"/>
              </a:ext>
            </a:extLst>
          </p:cNvPr>
          <p:cNvSpPr txBox="1"/>
          <p:nvPr/>
        </p:nvSpPr>
        <p:spPr>
          <a:xfrm>
            <a:off x="1573617" y="130461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METTL3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50">
            <a:extLst>
              <a:ext uri="{FF2B5EF4-FFF2-40B4-BE49-F238E27FC236}">
                <a16:creationId xmlns:a16="http://schemas.microsoft.com/office/drawing/2014/main" id="{38543642-046E-4934-8060-DE167037480E}"/>
              </a:ext>
            </a:extLst>
          </p:cNvPr>
          <p:cNvSpPr txBox="1"/>
          <p:nvPr/>
        </p:nvSpPr>
        <p:spPr>
          <a:xfrm>
            <a:off x="1591250" y="4301436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virillizer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53">
            <a:extLst>
              <a:ext uri="{FF2B5EF4-FFF2-40B4-BE49-F238E27FC236}">
                <a16:creationId xmlns:a16="http://schemas.microsoft.com/office/drawing/2014/main" id="{A55B802C-1DCA-4359-9860-07986299711E}"/>
              </a:ext>
            </a:extLst>
          </p:cNvPr>
          <p:cNvSpPr txBox="1"/>
          <p:nvPr/>
        </p:nvSpPr>
        <p:spPr>
          <a:xfrm>
            <a:off x="1693842" y="3630628"/>
            <a:ext cx="5629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WTAP</a:t>
            </a:r>
          </a:p>
        </p:txBody>
      </p:sp>
      <p:sp>
        <p:nvSpPr>
          <p:cNvPr id="22" name="TextBox 43">
            <a:extLst>
              <a:ext uri="{FF2B5EF4-FFF2-40B4-BE49-F238E27FC236}">
                <a16:creationId xmlns:a16="http://schemas.microsoft.com/office/drawing/2014/main" id="{E8ECFD2E-E2B1-47A1-B956-C7523067B910}"/>
              </a:ext>
            </a:extLst>
          </p:cNvPr>
          <p:cNvSpPr txBox="1"/>
          <p:nvPr/>
        </p:nvSpPr>
        <p:spPr>
          <a:xfrm>
            <a:off x="1503085" y="2792622"/>
            <a:ext cx="753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METTL16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8EAB1538-D6B0-4020-8BA9-1F06F38DB6CA}"/>
              </a:ext>
            </a:extLst>
          </p:cNvPr>
          <p:cNvSpPr txBox="1"/>
          <p:nvPr/>
        </p:nvSpPr>
        <p:spPr>
          <a:xfrm>
            <a:off x="2886376" y="758629"/>
            <a:ext cx="8771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>
                <a:latin typeface="Arial" panose="020B0604020202020204" pitchFamily="34" charset="0"/>
                <a:cs typeface="Arial" panose="020B0604020202020204" pitchFamily="34" charset="0"/>
              </a:rPr>
              <a:t>HUVECs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9B7A10A9-E23B-4C42-BCD0-EB87212E0E1C}"/>
              </a:ext>
            </a:extLst>
          </p:cNvPr>
          <p:cNvCxnSpPr>
            <a:cxnSpLocks/>
          </p:cNvCxnSpPr>
          <p:nvPr/>
        </p:nvCxnSpPr>
        <p:spPr>
          <a:xfrm>
            <a:off x="4558180" y="1515564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id="{3B4B16AB-F82F-4014-91FA-DD7A3E6AE2E7}"/>
              </a:ext>
            </a:extLst>
          </p:cNvPr>
          <p:cNvSpPr/>
          <p:nvPr/>
        </p:nvSpPr>
        <p:spPr>
          <a:xfrm>
            <a:off x="4504205" y="1457960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60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26" name="文本框 100">
            <a:extLst>
              <a:ext uri="{FF2B5EF4-FFF2-40B4-BE49-F238E27FC236}">
                <a16:creationId xmlns:a16="http://schemas.microsoft.com/office/drawing/2014/main" id="{13BF0773-2A47-4649-80B0-94B85F2058BE}"/>
              </a:ext>
            </a:extLst>
          </p:cNvPr>
          <p:cNvSpPr txBox="1"/>
          <p:nvPr/>
        </p:nvSpPr>
        <p:spPr>
          <a:xfrm>
            <a:off x="4483769" y="910413"/>
            <a:ext cx="417465" cy="21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err="1"/>
              <a:t>kDa</a:t>
            </a:r>
            <a:endParaRPr lang="zh-CN" altLang="en-US" sz="1000" dirty="0"/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F1F2779C-6C83-43A5-9425-8C61070574E6}"/>
              </a:ext>
            </a:extLst>
          </p:cNvPr>
          <p:cNvGrpSpPr/>
          <p:nvPr/>
        </p:nvGrpSpPr>
        <p:grpSpPr>
          <a:xfrm>
            <a:off x="4503094" y="1118235"/>
            <a:ext cx="411062" cy="117429"/>
            <a:chOff x="3141103" y="1447938"/>
            <a:chExt cx="350201" cy="114043"/>
          </a:xfrm>
        </p:grpSpPr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DF7D7383-B687-48F9-A7D0-06E4EEEB5BE6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9512980A-62BE-4B63-9753-0A4019676F56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80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F068D683-D17C-4349-B23C-2570EA952B2F}"/>
              </a:ext>
            </a:extLst>
          </p:cNvPr>
          <p:cNvCxnSpPr>
            <a:cxnSpLocks/>
          </p:cNvCxnSpPr>
          <p:nvPr/>
        </p:nvCxnSpPr>
        <p:spPr>
          <a:xfrm>
            <a:off x="4589930" y="2222530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:a16="http://schemas.microsoft.com/office/drawing/2014/main" id="{8CE8A3FA-6B18-4983-8C38-67F2A1997EDB}"/>
              </a:ext>
            </a:extLst>
          </p:cNvPr>
          <p:cNvSpPr/>
          <p:nvPr/>
        </p:nvSpPr>
        <p:spPr>
          <a:xfrm>
            <a:off x="4535955" y="2164926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60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AB038F93-6B4E-487B-B2F6-3471DF52314A}"/>
              </a:ext>
            </a:extLst>
          </p:cNvPr>
          <p:cNvGrpSpPr/>
          <p:nvPr/>
        </p:nvGrpSpPr>
        <p:grpSpPr>
          <a:xfrm>
            <a:off x="4534844" y="1854832"/>
            <a:ext cx="411062" cy="117429"/>
            <a:chOff x="3141103" y="1447938"/>
            <a:chExt cx="350201" cy="114043"/>
          </a:xfrm>
        </p:grpSpPr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id="{8578E9D0-87A6-41C4-A45C-21309AF4DE94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44082F6E-1DA8-4338-9081-6EEAB5347C3C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100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4B84133C-94C0-405B-AB2B-E19C857F71DB}"/>
              </a:ext>
            </a:extLst>
          </p:cNvPr>
          <p:cNvCxnSpPr>
            <a:cxnSpLocks/>
          </p:cNvCxnSpPr>
          <p:nvPr/>
        </p:nvCxnSpPr>
        <p:spPr>
          <a:xfrm>
            <a:off x="4636497" y="3302030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:a16="http://schemas.microsoft.com/office/drawing/2014/main" id="{FD256D36-8801-414A-942B-89F8A39ED68F}"/>
              </a:ext>
            </a:extLst>
          </p:cNvPr>
          <p:cNvSpPr/>
          <p:nvPr/>
        </p:nvSpPr>
        <p:spPr>
          <a:xfrm>
            <a:off x="4597762" y="3244426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60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40699E07-18D2-4A40-979A-534891650DEA}"/>
              </a:ext>
            </a:extLst>
          </p:cNvPr>
          <p:cNvGrpSpPr/>
          <p:nvPr/>
        </p:nvGrpSpPr>
        <p:grpSpPr>
          <a:xfrm>
            <a:off x="4606811" y="2934332"/>
            <a:ext cx="411062" cy="117429"/>
            <a:chOff x="3141103" y="1447938"/>
            <a:chExt cx="350201" cy="114043"/>
          </a:xfrm>
        </p:grpSpPr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id="{DD37DC07-C508-47D8-922E-5DBC68D5FF09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C9F1647C-4C75-49B6-ADBF-6B0B6C6BE408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100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ECFDE890-08DA-40DB-93E3-03B759D1A5BA}"/>
              </a:ext>
            </a:extLst>
          </p:cNvPr>
          <p:cNvCxnSpPr>
            <a:cxnSpLocks/>
          </p:cNvCxnSpPr>
          <p:nvPr/>
        </p:nvCxnSpPr>
        <p:spPr>
          <a:xfrm>
            <a:off x="4711003" y="3920095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E603EAE4-8426-4B96-A215-84A92870F4BA}"/>
              </a:ext>
            </a:extLst>
          </p:cNvPr>
          <p:cNvSpPr/>
          <p:nvPr/>
        </p:nvSpPr>
        <p:spPr>
          <a:xfrm>
            <a:off x="4672268" y="3857411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45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C4CED077-7DAF-4250-A70F-F8823DAF437E}"/>
              </a:ext>
            </a:extLst>
          </p:cNvPr>
          <p:cNvGrpSpPr/>
          <p:nvPr/>
        </p:nvGrpSpPr>
        <p:grpSpPr>
          <a:xfrm>
            <a:off x="4691477" y="3645531"/>
            <a:ext cx="411062" cy="117429"/>
            <a:chOff x="3141103" y="1447938"/>
            <a:chExt cx="350201" cy="114043"/>
          </a:xfrm>
        </p:grpSpPr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F4E8894D-CBAE-4F2A-9101-855D25C61F00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8E5D4CAB-C692-406A-BEA1-D1D805864A5A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60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0BD08D5F-63FB-46CE-8907-E42783F6A805}"/>
              </a:ext>
            </a:extLst>
          </p:cNvPr>
          <p:cNvCxnSpPr>
            <a:cxnSpLocks/>
          </p:cNvCxnSpPr>
          <p:nvPr/>
        </p:nvCxnSpPr>
        <p:spPr>
          <a:xfrm>
            <a:off x="4564531" y="4719090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矩形 45">
            <a:extLst>
              <a:ext uri="{FF2B5EF4-FFF2-40B4-BE49-F238E27FC236}">
                <a16:creationId xmlns:a16="http://schemas.microsoft.com/office/drawing/2014/main" id="{D96B3994-9966-474B-B3DA-DC8448547D3C}"/>
              </a:ext>
            </a:extLst>
          </p:cNvPr>
          <p:cNvSpPr/>
          <p:nvPr/>
        </p:nvSpPr>
        <p:spPr>
          <a:xfrm>
            <a:off x="4510556" y="4661486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100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2CC252F7-47DB-4A4F-A80C-312BE667E64F}"/>
              </a:ext>
            </a:extLst>
          </p:cNvPr>
          <p:cNvGrpSpPr/>
          <p:nvPr/>
        </p:nvGrpSpPr>
        <p:grpSpPr>
          <a:xfrm>
            <a:off x="4534845" y="4366209"/>
            <a:ext cx="411062" cy="117429"/>
            <a:chOff x="3141103" y="1447938"/>
            <a:chExt cx="350201" cy="114043"/>
          </a:xfrm>
        </p:grpSpPr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D5286A66-D434-4174-93EB-9FAB08F9BC1B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9DC2411A-C5FB-4DCD-89C1-8B2B50289BD4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245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416B676D-4A32-4C29-B5AD-0A19D6019A4E}"/>
              </a:ext>
            </a:extLst>
          </p:cNvPr>
          <p:cNvCxnSpPr>
            <a:cxnSpLocks/>
          </p:cNvCxnSpPr>
          <p:nvPr/>
        </p:nvCxnSpPr>
        <p:spPr>
          <a:xfrm>
            <a:off x="4673751" y="5402776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矩形 50">
            <a:extLst>
              <a:ext uri="{FF2B5EF4-FFF2-40B4-BE49-F238E27FC236}">
                <a16:creationId xmlns:a16="http://schemas.microsoft.com/office/drawing/2014/main" id="{320CC2F4-DB3D-4A16-ABC1-D0B264074247}"/>
              </a:ext>
            </a:extLst>
          </p:cNvPr>
          <p:cNvSpPr/>
          <p:nvPr/>
        </p:nvSpPr>
        <p:spPr>
          <a:xfrm>
            <a:off x="4635016" y="5345172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30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3AFBEDAC-C602-4C8B-83EF-99D0F4C656D3}"/>
              </a:ext>
            </a:extLst>
          </p:cNvPr>
          <p:cNvGrpSpPr/>
          <p:nvPr/>
        </p:nvGrpSpPr>
        <p:grpSpPr>
          <a:xfrm>
            <a:off x="4649145" y="5068942"/>
            <a:ext cx="411062" cy="117429"/>
            <a:chOff x="3141103" y="1447938"/>
            <a:chExt cx="350201" cy="114043"/>
          </a:xfrm>
        </p:grpSpPr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F39A0117-F85B-4F3B-9860-43CD817B5C1B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667F7821-203E-433F-A34D-07E39BF5B072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45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5108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4">
            <a:extLst>
              <a:ext uri="{FF2B5EF4-FFF2-40B4-BE49-F238E27FC236}">
                <a16:creationId xmlns:a16="http://schemas.microsoft.com/office/drawing/2014/main" id="{CAA855DB-4136-411E-A690-FF8D49C03FDD}"/>
              </a:ext>
            </a:extLst>
          </p:cNvPr>
          <p:cNvSpPr txBox="1"/>
          <p:nvPr/>
        </p:nvSpPr>
        <p:spPr>
          <a:xfrm>
            <a:off x="478434" y="521839"/>
            <a:ext cx="8963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>
                <a:latin typeface="Arial" panose="020B0604020202020204" pitchFamily="34" charset="0"/>
                <a:cs typeface="Arial" panose="020B0604020202020204" pitchFamily="34" charset="0"/>
              </a:rPr>
              <a:t>Figure1D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55">
            <a:extLst>
              <a:ext uri="{FF2B5EF4-FFF2-40B4-BE49-F238E27FC236}">
                <a16:creationId xmlns:a16="http://schemas.microsoft.com/office/drawing/2014/main" id="{0A2ECF5C-7585-41D9-A367-A6ACC2E2EAEF}"/>
              </a:ext>
            </a:extLst>
          </p:cNvPr>
          <p:cNvSpPr txBox="1"/>
          <p:nvPr/>
        </p:nvSpPr>
        <p:spPr>
          <a:xfrm>
            <a:off x="3120168" y="608065"/>
            <a:ext cx="7713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err="1">
                <a:latin typeface="Arial" panose="020B0604020202020204" pitchFamily="34" charset="0"/>
                <a:cs typeface="Arial" panose="020B0604020202020204" pitchFamily="34" charset="0"/>
              </a:rPr>
              <a:t>mAECs</a:t>
            </a:r>
            <a:endParaRPr lang="zh-CN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100">
            <a:extLst>
              <a:ext uri="{FF2B5EF4-FFF2-40B4-BE49-F238E27FC236}">
                <a16:creationId xmlns:a16="http://schemas.microsoft.com/office/drawing/2014/main" id="{A1E71519-F061-4457-8C3E-C2769C0E8685}"/>
              </a:ext>
            </a:extLst>
          </p:cNvPr>
          <p:cNvSpPr txBox="1"/>
          <p:nvPr/>
        </p:nvSpPr>
        <p:spPr>
          <a:xfrm>
            <a:off x="4590561" y="725982"/>
            <a:ext cx="417465" cy="21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err="1"/>
              <a:t>kDa</a:t>
            </a:r>
            <a:endParaRPr lang="zh-CN" altLang="en-US" sz="10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31B0972-430F-49BD-88B3-6DBA02E64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337" y="1050175"/>
            <a:ext cx="2252133" cy="538359"/>
          </a:xfrm>
          <a:prstGeom prst="rect">
            <a:avLst/>
          </a:prstGeom>
        </p:spPr>
      </p:pic>
      <p:sp>
        <p:nvSpPr>
          <p:cNvPr id="6" name="TextBox 42">
            <a:extLst>
              <a:ext uri="{FF2B5EF4-FFF2-40B4-BE49-F238E27FC236}">
                <a16:creationId xmlns:a16="http://schemas.microsoft.com/office/drawing/2014/main" id="{9C0111B3-D5AB-4927-B852-A793F1DC3B4D}"/>
              </a:ext>
            </a:extLst>
          </p:cNvPr>
          <p:cNvSpPr txBox="1"/>
          <p:nvPr/>
        </p:nvSpPr>
        <p:spPr>
          <a:xfrm>
            <a:off x="1804670" y="4857486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44">
            <a:extLst>
              <a:ext uri="{FF2B5EF4-FFF2-40B4-BE49-F238E27FC236}">
                <a16:creationId xmlns:a16="http://schemas.microsoft.com/office/drawing/2014/main" id="{71A7A92F-E34F-4D72-857D-E3B3232237DA}"/>
              </a:ext>
            </a:extLst>
          </p:cNvPr>
          <p:cNvSpPr txBox="1"/>
          <p:nvPr/>
        </p:nvSpPr>
        <p:spPr>
          <a:xfrm>
            <a:off x="1769404" y="1247180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METTL3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50">
            <a:extLst>
              <a:ext uri="{FF2B5EF4-FFF2-40B4-BE49-F238E27FC236}">
                <a16:creationId xmlns:a16="http://schemas.microsoft.com/office/drawing/2014/main" id="{AF9EE196-D499-402E-BBE4-C5A3D5414B4A}"/>
              </a:ext>
            </a:extLst>
          </p:cNvPr>
          <p:cNvSpPr txBox="1"/>
          <p:nvPr/>
        </p:nvSpPr>
        <p:spPr>
          <a:xfrm>
            <a:off x="1787037" y="4078906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virillizer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53">
            <a:extLst>
              <a:ext uri="{FF2B5EF4-FFF2-40B4-BE49-F238E27FC236}">
                <a16:creationId xmlns:a16="http://schemas.microsoft.com/office/drawing/2014/main" id="{00EFD3C0-00FE-4D45-B93A-A552856E39B8}"/>
              </a:ext>
            </a:extLst>
          </p:cNvPr>
          <p:cNvSpPr txBox="1"/>
          <p:nvPr/>
        </p:nvSpPr>
        <p:spPr>
          <a:xfrm>
            <a:off x="1889629" y="3509698"/>
            <a:ext cx="5629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WTAP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0B3356E-0B23-44ED-A01C-9A33834953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53" y="1850275"/>
            <a:ext cx="2156884" cy="50861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9B256DE-17ED-4768-BB2D-6EACF13E5F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70" y="2497975"/>
            <a:ext cx="1989667" cy="74612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04297E7-A89A-4A2F-84B3-F27ED73E25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303" y="3363692"/>
            <a:ext cx="1985434" cy="69785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10CCDEFC-163E-4740-A48E-0BEBEF6F82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054" y="4644275"/>
            <a:ext cx="1750483" cy="44335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64F0D91-6EF5-49AE-BFBA-ED8AFE8755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86" y="4108760"/>
            <a:ext cx="2059517" cy="391892"/>
          </a:xfrm>
          <a:prstGeom prst="rect">
            <a:avLst/>
          </a:prstGeom>
        </p:spPr>
      </p:pic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A9C16380-CB2D-4632-AB51-532915BAA9CD}"/>
              </a:ext>
            </a:extLst>
          </p:cNvPr>
          <p:cNvCxnSpPr>
            <a:cxnSpLocks/>
          </p:cNvCxnSpPr>
          <p:nvPr/>
        </p:nvCxnSpPr>
        <p:spPr>
          <a:xfrm>
            <a:off x="4828802" y="1436120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id="{4C06701A-222E-463F-A532-5D7F2C12AA17}"/>
              </a:ext>
            </a:extLst>
          </p:cNvPr>
          <p:cNvSpPr/>
          <p:nvPr/>
        </p:nvSpPr>
        <p:spPr>
          <a:xfrm>
            <a:off x="4774827" y="1378516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60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17" name="文本框 100">
            <a:extLst>
              <a:ext uri="{FF2B5EF4-FFF2-40B4-BE49-F238E27FC236}">
                <a16:creationId xmlns:a16="http://schemas.microsoft.com/office/drawing/2014/main" id="{7B210753-BCA7-4E89-BEDB-B20E658A7DF1}"/>
              </a:ext>
            </a:extLst>
          </p:cNvPr>
          <p:cNvSpPr txBox="1"/>
          <p:nvPr/>
        </p:nvSpPr>
        <p:spPr>
          <a:xfrm>
            <a:off x="4754391" y="866529"/>
            <a:ext cx="417465" cy="21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err="1"/>
              <a:t>kDa</a:t>
            </a:r>
            <a:endParaRPr lang="zh-CN" altLang="en-US" sz="1000" dirty="0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E5C55419-0F6A-4D77-834D-001EEC072519}"/>
              </a:ext>
            </a:extLst>
          </p:cNvPr>
          <p:cNvGrpSpPr/>
          <p:nvPr/>
        </p:nvGrpSpPr>
        <p:grpSpPr>
          <a:xfrm>
            <a:off x="4773716" y="1150551"/>
            <a:ext cx="411062" cy="117429"/>
            <a:chOff x="3141103" y="1447938"/>
            <a:chExt cx="350201" cy="114043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5498ADF0-EC10-4762-BE62-A80140595884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03963580-BFAC-47C6-ACC1-3F5398401D51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80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354F8221-0E3B-4511-9AFE-F4C0ADCFC721}"/>
              </a:ext>
            </a:extLst>
          </p:cNvPr>
          <p:cNvCxnSpPr>
            <a:cxnSpLocks/>
          </p:cNvCxnSpPr>
          <p:nvPr/>
        </p:nvCxnSpPr>
        <p:spPr>
          <a:xfrm>
            <a:off x="4808482" y="2204046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id="{251A0D33-6AA5-4C2A-8B96-29FDC7AD059D}"/>
              </a:ext>
            </a:extLst>
          </p:cNvPr>
          <p:cNvSpPr/>
          <p:nvPr/>
        </p:nvSpPr>
        <p:spPr>
          <a:xfrm>
            <a:off x="4754507" y="2146442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60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D3BA86EE-FC49-42DF-8336-A376BBB0E8C4}"/>
              </a:ext>
            </a:extLst>
          </p:cNvPr>
          <p:cNvGrpSpPr/>
          <p:nvPr/>
        </p:nvGrpSpPr>
        <p:grpSpPr>
          <a:xfrm>
            <a:off x="4753396" y="1836348"/>
            <a:ext cx="411062" cy="117429"/>
            <a:chOff x="3141103" y="1447938"/>
            <a:chExt cx="350201" cy="114043"/>
          </a:xfrm>
        </p:grpSpPr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323D7F3F-D5CA-4001-8BA8-C2BEFF98570F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69331509-55D1-4877-A039-54B6BDF8F492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100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B1074817-FEF3-4745-A3A7-CD7220DF44F4}"/>
              </a:ext>
            </a:extLst>
          </p:cNvPr>
          <p:cNvCxnSpPr>
            <a:cxnSpLocks/>
          </p:cNvCxnSpPr>
          <p:nvPr/>
        </p:nvCxnSpPr>
        <p:spPr>
          <a:xfrm>
            <a:off x="4641689" y="3181946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4D694687-6D2B-40A9-B482-01AFC7BF5B2E}"/>
              </a:ext>
            </a:extLst>
          </p:cNvPr>
          <p:cNvSpPr/>
          <p:nvPr/>
        </p:nvSpPr>
        <p:spPr>
          <a:xfrm>
            <a:off x="4536914" y="3124342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60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10D22C8A-7FAC-404F-8B21-D90969920D16}"/>
              </a:ext>
            </a:extLst>
          </p:cNvPr>
          <p:cNvGrpSpPr/>
          <p:nvPr/>
        </p:nvGrpSpPr>
        <p:grpSpPr>
          <a:xfrm>
            <a:off x="4586603" y="2814248"/>
            <a:ext cx="411062" cy="117429"/>
            <a:chOff x="3141103" y="1447938"/>
            <a:chExt cx="350201" cy="114043"/>
          </a:xfrm>
        </p:grpSpPr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FAA57807-EA13-4593-878B-E28C86426862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C38A5BA2-0D16-48A1-BD7D-F910099ECB36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100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1F4246CA-B3A4-4BA4-AFCF-3A2FF463E418}"/>
              </a:ext>
            </a:extLst>
          </p:cNvPr>
          <p:cNvCxnSpPr>
            <a:cxnSpLocks/>
          </p:cNvCxnSpPr>
          <p:nvPr/>
        </p:nvCxnSpPr>
        <p:spPr>
          <a:xfrm>
            <a:off x="4594275" y="3853351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:a16="http://schemas.microsoft.com/office/drawing/2014/main" id="{4771D38F-86D3-4C7D-A5A1-8B162F4607C1}"/>
              </a:ext>
            </a:extLst>
          </p:cNvPr>
          <p:cNvSpPr/>
          <p:nvPr/>
        </p:nvSpPr>
        <p:spPr>
          <a:xfrm>
            <a:off x="4535220" y="3790667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45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7C54A013-610D-4EF9-92C6-38B100C56429}"/>
              </a:ext>
            </a:extLst>
          </p:cNvPr>
          <p:cNvGrpSpPr/>
          <p:nvPr/>
        </p:nvGrpSpPr>
        <p:grpSpPr>
          <a:xfrm>
            <a:off x="4539189" y="3578787"/>
            <a:ext cx="411062" cy="117429"/>
            <a:chOff x="3141103" y="1447938"/>
            <a:chExt cx="350201" cy="114043"/>
          </a:xfrm>
        </p:grpSpPr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1E2BFDFF-5C80-401D-8820-A4C3798753E4}"/>
                </a:ext>
              </a:extLst>
            </p:cNvPr>
            <p:cNvCxnSpPr>
              <a:cxnSpLocks/>
            </p:cNvCxnSpPr>
            <p:nvPr/>
          </p:nvCxnSpPr>
          <p:spPr>
            <a:xfrm>
              <a:off x="317721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CECDE34F-41DC-40F1-B983-2E0A1B35FA00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60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C9CEEDE6-A9D7-4EEC-83C2-7A0E57701951}"/>
              </a:ext>
            </a:extLst>
          </p:cNvPr>
          <p:cNvCxnSpPr>
            <a:cxnSpLocks/>
          </p:cNvCxnSpPr>
          <p:nvPr/>
        </p:nvCxnSpPr>
        <p:spPr>
          <a:xfrm>
            <a:off x="4686563" y="4474546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矩形 36">
            <a:extLst>
              <a:ext uri="{FF2B5EF4-FFF2-40B4-BE49-F238E27FC236}">
                <a16:creationId xmlns:a16="http://schemas.microsoft.com/office/drawing/2014/main" id="{120830DC-07C8-4FF0-8876-4650DD41FB6A}"/>
              </a:ext>
            </a:extLst>
          </p:cNvPr>
          <p:cNvSpPr/>
          <p:nvPr/>
        </p:nvSpPr>
        <p:spPr>
          <a:xfrm>
            <a:off x="4632588" y="4416942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100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DB6A51D4-9170-48F5-89D4-A0AB2254DA70}"/>
              </a:ext>
            </a:extLst>
          </p:cNvPr>
          <p:cNvGrpSpPr/>
          <p:nvPr/>
        </p:nvGrpSpPr>
        <p:grpSpPr>
          <a:xfrm>
            <a:off x="4646717" y="4243585"/>
            <a:ext cx="411062" cy="117429"/>
            <a:chOff x="3141103" y="1447938"/>
            <a:chExt cx="350201" cy="114043"/>
          </a:xfrm>
        </p:grpSpPr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FD774666-6A90-415E-9E3D-EC98B52CE12E}"/>
                </a:ext>
              </a:extLst>
            </p:cNvPr>
            <p:cNvCxnSpPr>
              <a:cxnSpLocks/>
            </p:cNvCxnSpPr>
            <p:nvPr/>
          </p:nvCxnSpPr>
          <p:spPr>
            <a:xfrm>
              <a:off x="3155577" y="1508625"/>
              <a:ext cx="61340" cy="13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C2352C85-4ED4-47E7-BED5-E231BB632138}"/>
                </a:ext>
              </a:extLst>
            </p:cNvPr>
            <p:cNvSpPr/>
            <p:nvPr/>
          </p:nvSpPr>
          <p:spPr>
            <a:xfrm>
              <a:off x="3141103" y="1447938"/>
              <a:ext cx="350201" cy="1140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245</a:t>
              </a:r>
              <a:endParaRPr lang="zh-CN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47C4C27B-CB15-4607-96B9-0CDBF9A2EFBD}"/>
              </a:ext>
            </a:extLst>
          </p:cNvPr>
          <p:cNvCxnSpPr>
            <a:cxnSpLocks/>
          </p:cNvCxnSpPr>
          <p:nvPr/>
        </p:nvCxnSpPr>
        <p:spPr>
          <a:xfrm>
            <a:off x="4521463" y="4924552"/>
            <a:ext cx="72000" cy="1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矩形 41">
            <a:extLst>
              <a:ext uri="{FF2B5EF4-FFF2-40B4-BE49-F238E27FC236}">
                <a16:creationId xmlns:a16="http://schemas.microsoft.com/office/drawing/2014/main" id="{45B29F4B-B6B9-4D19-8F6C-C68A44B15F4A}"/>
              </a:ext>
            </a:extLst>
          </p:cNvPr>
          <p:cNvSpPr/>
          <p:nvPr/>
        </p:nvSpPr>
        <p:spPr>
          <a:xfrm>
            <a:off x="4477648" y="4866948"/>
            <a:ext cx="438523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35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17AB332E-04AE-49C1-BB97-A311265AE2B3}"/>
              </a:ext>
            </a:extLst>
          </p:cNvPr>
          <p:cNvCxnSpPr>
            <a:cxnSpLocks/>
          </p:cNvCxnSpPr>
          <p:nvPr/>
        </p:nvCxnSpPr>
        <p:spPr>
          <a:xfrm>
            <a:off x="4508766" y="4673527"/>
            <a:ext cx="72000" cy="1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矩形 43">
            <a:extLst>
              <a:ext uri="{FF2B5EF4-FFF2-40B4-BE49-F238E27FC236}">
                <a16:creationId xmlns:a16="http://schemas.microsoft.com/office/drawing/2014/main" id="{EB9AEB8D-D327-41F7-97F5-270002AE99E6}"/>
              </a:ext>
            </a:extLst>
          </p:cNvPr>
          <p:cNvSpPr/>
          <p:nvPr/>
        </p:nvSpPr>
        <p:spPr>
          <a:xfrm>
            <a:off x="4491777" y="4611038"/>
            <a:ext cx="411062" cy="117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45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45" name="TextBox 43">
            <a:extLst>
              <a:ext uri="{FF2B5EF4-FFF2-40B4-BE49-F238E27FC236}">
                <a16:creationId xmlns:a16="http://schemas.microsoft.com/office/drawing/2014/main" id="{6A211B53-95B4-4255-8230-DCD83A13FE58}"/>
              </a:ext>
            </a:extLst>
          </p:cNvPr>
          <p:cNvSpPr txBox="1"/>
          <p:nvPr/>
        </p:nvSpPr>
        <p:spPr>
          <a:xfrm>
            <a:off x="1698872" y="1988700"/>
            <a:ext cx="753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METTL14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3">
            <a:extLst>
              <a:ext uri="{FF2B5EF4-FFF2-40B4-BE49-F238E27FC236}">
                <a16:creationId xmlns:a16="http://schemas.microsoft.com/office/drawing/2014/main" id="{091987FF-6C5C-48E2-BDD6-39BBDFB99A9B}"/>
              </a:ext>
            </a:extLst>
          </p:cNvPr>
          <p:cNvSpPr txBox="1"/>
          <p:nvPr/>
        </p:nvSpPr>
        <p:spPr>
          <a:xfrm>
            <a:off x="1698872" y="2735192"/>
            <a:ext cx="753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METTL16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698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43</Words>
  <Application>Microsoft Office PowerPoint</Application>
  <PresentationFormat>A4 纸张(210x297 毫米)</PresentationFormat>
  <Paragraphs>43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li_bochuan@126.com</dc:creator>
  <cp:lastModifiedBy>li_bochuan@126.com</cp:lastModifiedBy>
  <cp:revision>6</cp:revision>
  <dcterms:created xsi:type="dcterms:W3CDTF">2021-12-10T02:30:16Z</dcterms:created>
  <dcterms:modified xsi:type="dcterms:W3CDTF">2021-12-15T02:35:29Z</dcterms:modified>
</cp:coreProperties>
</file>